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7" r:id="rId5"/>
    <p:sldId id="262" r:id="rId6"/>
    <p:sldId id="263" r:id="rId7"/>
    <p:sldId id="266" r:id="rId8"/>
    <p:sldId id="265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19E676-12DF-414A-909B-97420E739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3FD434-21A9-4B5A-87B6-93D041C46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A498F1-2E9C-4A17-B133-311AD6FB6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9818-23F7-4106-80AE-C91D83C306F6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D2E757-E063-49CE-A1A8-6080846A5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07A7D5-4148-4D58-A95D-B6BDA218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2674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E7D196-4C5B-4A9C-8430-F7A84F98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0DF40E9-F68B-4568-8742-67F4E6496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876865-049F-4941-B607-9D478A7D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9818-23F7-4106-80AE-C91D83C306F6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FA00AE-D4E6-4B73-844F-E9124A90C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CBD5B7-7D81-4012-916B-44E457FE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145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D477FFF-E3CF-48A6-9806-FD22A5134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FC0336-3CE8-43E2-A4EB-D791AE6DD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98FFA8-EC7A-430C-ACE6-E46D81199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9818-23F7-4106-80AE-C91D83C306F6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C6E472-678F-4EC9-92BF-56F93712A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DD8B4E-F9A6-4D72-BF92-8614A88F2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77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B890A-7677-46FA-B13D-2DFA3F97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5408A-CB44-40D6-B9B0-87081EDE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0ED7D3-60BF-411B-AEC5-E1BEC6E27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9818-23F7-4106-80AE-C91D83C306F6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6F78C8-D782-4572-894C-9061BD6A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03ABB9-4C6B-4396-88DE-40C4F882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684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DFC25A-4E7F-41EB-B76E-4BFC636D3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3BA88B-5591-49C7-9F50-E98F05FB2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4B4098-3EFB-4E2C-9FB7-C0413A025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9818-23F7-4106-80AE-C91D83C306F6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5B9AC8-249A-4AD1-B4DA-5B0E3AACA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B657B8-609C-49D4-98C6-47CCF049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86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7E2742-E3C2-4DB1-9BFB-270F1FB12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F7BCE4-7E32-40DF-8648-07940CD03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0DB740-0FF2-4808-BBF0-BCE52AAE7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7E9C8F-F697-4EBB-821F-5CAFEBAB0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9818-23F7-4106-80AE-C91D83C306F6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267ACF-5D67-4FA3-B3DA-3F407B5D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83AFEE-CE18-4819-8D93-996FF2C7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40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C117D1-FEBB-4BE7-9EEC-FC8AE227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6C7AA3-2640-4FC6-BAD3-133C7B290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AACFEDA-8EFA-4DD5-BCCF-BA5C37F0B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85DC64-DDB6-4A2F-9CC5-0626F13588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16169B0-B515-4CF0-B7D3-D8EFA10EFE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880B4BC-AD43-447E-98B0-7557DE791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9818-23F7-4106-80AE-C91D83C306F6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8A11772-6C59-4CD4-9F3D-C598472D1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7CD3C67-D8E9-4E95-8E91-B47DEB7D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4099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5FC3A-6718-4678-AD3E-B9FBF29A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DF446C-EF72-4438-94EF-2EE3FCF9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9818-23F7-4106-80AE-C91D83C306F6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4E08397-D581-4315-860F-13E71B35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781054-67F0-4C7F-B43B-9886D6236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0148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98E4898-DCB5-4D18-A2E0-0D3E3CBEC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9818-23F7-4106-80AE-C91D83C306F6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CAB4BE2-E2E3-42CA-8385-B30092F0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A0FCBF-9A54-4176-A9B5-DBBE0C76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94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021469-5025-4A2D-8F61-B3B9B038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C62169-0F78-483B-BB7B-F91C591A9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F09AD0A-096E-48BD-AF17-8EEB5C616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5DD079-EC88-4D6E-8073-D9988C2EE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9818-23F7-4106-80AE-C91D83C306F6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DFBA751-4CD0-4B33-8E4B-9B326FCD3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747E46F-9C83-44FA-85DB-91A74975D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790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3F964-86EF-4AB5-A7D9-5D6EAFD7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877C1A4-EA81-49F2-B435-693E51645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7D5215-677C-497D-8363-210849067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8806D8-0669-4912-9490-DEE53380C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79818-23F7-4106-80AE-C91D83C306F6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230F1F-F9FC-45DA-AF55-F3E75C7D4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5CAB0B-B0C5-4C89-B85C-68797938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16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9BE2745-8B22-4138-AEE3-2A97A434C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14D021-308A-4097-AF67-9541F50D9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0522B7-8403-4400-B26E-264AC91770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79818-23F7-4106-80AE-C91D83C306F6}" type="datetimeFigureOut">
              <a:rPr lang="pt-BR" smtClean="0"/>
              <a:t>27/04/2021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6FE5D-4F6F-4E38-9B4F-48F4DADB1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8213F8-CFD4-43FF-AB47-C4031CBA7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FB975-3FB7-425E-A701-128B299B7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253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363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8710F-F6FC-464D-B97E-59DB8876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 Rounded MT Bold" panose="020F0704030504030204" pitchFamily="34" charset="0"/>
              </a:rPr>
              <a:t>Problemas (dores)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C4876D-3F43-4FCC-9674-083B323C3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00" y="2536647"/>
            <a:ext cx="7848600" cy="3153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Dificuldades em realizar aquisições em período próximo de acordo com a realidade do usuário.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Falta de organização financeira nos compromissos honrados.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B0258B4D-2D43-4138-A0FD-E402BD3F0E6C}"/>
              </a:ext>
            </a:extLst>
          </p:cNvPr>
          <p:cNvCxnSpPr>
            <a:cxnSpLocks/>
          </p:cNvCxnSpPr>
          <p:nvPr/>
        </p:nvCxnSpPr>
        <p:spPr>
          <a:xfrm>
            <a:off x="-12899" y="1470252"/>
            <a:ext cx="30908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5667FF16-93CA-4938-97C7-DDDA6B905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722" y="2079448"/>
            <a:ext cx="6738480" cy="379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8710F-F6FC-464D-B97E-59DB8876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 Rounded MT Bold" panose="020F0704030504030204" pitchFamily="34" charset="0"/>
              </a:rPr>
              <a:t>Objetivo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C4876D-3F43-4FCC-9674-083B323C3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0" y="2838450"/>
            <a:ext cx="7848600" cy="2333626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Prospecção financeira para metas pessoais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Organização com finalidade em quitar gastos fora do orçamento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66C97B-D925-4681-A435-9D4ADD6CC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2238375"/>
            <a:ext cx="5438775" cy="3059311"/>
          </a:xfrm>
          <a:prstGeom prst="rect">
            <a:avLst/>
          </a:prstGeom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B0258B4D-2D43-4138-A0FD-E402BD3F0E6C}"/>
              </a:ext>
            </a:extLst>
          </p:cNvPr>
          <p:cNvCxnSpPr>
            <a:cxnSpLocks/>
          </p:cNvCxnSpPr>
          <p:nvPr/>
        </p:nvCxnSpPr>
        <p:spPr>
          <a:xfrm>
            <a:off x="-12899" y="1470252"/>
            <a:ext cx="44677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259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8710F-F6FC-464D-B97E-59DB8876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 Rounded MT Bold" panose="020F0704030504030204" pitchFamily="34" charset="0"/>
              </a:rPr>
              <a:t>Requisitos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C4876D-3F43-4FCC-9674-083B323C3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530" y="1959429"/>
            <a:ext cx="7565570" cy="4131128"/>
          </a:xfrm>
        </p:spPr>
        <p:txBody>
          <a:bodyPr>
            <a:normAutofit fontScale="92500" lnSpcReduction="10000"/>
          </a:bodyPr>
          <a:lstStyle/>
          <a:p>
            <a:r>
              <a:rPr lang="pt-BR" sz="2400" dirty="0"/>
              <a:t>RF01 – O sistema deve mostrar despesas organizadas em categorias para o usuário;</a:t>
            </a:r>
          </a:p>
          <a:p>
            <a:endParaRPr lang="pt-BR" sz="2400" dirty="0"/>
          </a:p>
          <a:p>
            <a:r>
              <a:rPr lang="pt-BR" sz="2400" dirty="0"/>
              <a:t>RF02 – O sistema deve simular as movimentações similares à uma conta bancária;</a:t>
            </a:r>
          </a:p>
          <a:p>
            <a:endParaRPr lang="pt-BR" sz="2400" dirty="0"/>
          </a:p>
          <a:p>
            <a:r>
              <a:rPr lang="pt-BR" sz="2400" dirty="0"/>
              <a:t>RF03 - O sistema deve sugerir um plano financeiro de acordo com o objetivo do usuário, com base nos dados fornecidos;</a:t>
            </a:r>
          </a:p>
          <a:p>
            <a:endParaRPr lang="pt-BR" sz="2400" dirty="0"/>
          </a:p>
          <a:p>
            <a:r>
              <a:rPr lang="pt-BR" sz="2400" dirty="0"/>
              <a:t>RF04 – Durante o cadastro o sistema oferecerá perfis de usuário a fim de alcançar seu objetivo ou meta financeira.</a:t>
            </a:r>
          </a:p>
          <a:p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B0258B4D-2D43-4138-A0FD-E402BD3F0E6C}"/>
              </a:ext>
            </a:extLst>
          </p:cNvPr>
          <p:cNvCxnSpPr>
            <a:cxnSpLocks/>
          </p:cNvCxnSpPr>
          <p:nvPr/>
        </p:nvCxnSpPr>
        <p:spPr>
          <a:xfrm>
            <a:off x="-12899" y="1470252"/>
            <a:ext cx="44677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5A671CF7-8534-40D8-B1FA-057EC4921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1" y="2237014"/>
            <a:ext cx="3291567" cy="32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11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22F47-2DE7-4A83-AC5E-92A63986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650" y="346075"/>
            <a:ext cx="7677149" cy="1325563"/>
          </a:xfrm>
        </p:spPr>
        <p:txBody>
          <a:bodyPr/>
          <a:lstStyle/>
          <a:p>
            <a:r>
              <a:rPr lang="pt-BR" dirty="0">
                <a:solidFill>
                  <a:srgbClr val="FF0000"/>
                </a:solidFill>
                <a:latin typeface="Arial Rounded MT Bold" panose="020F0704030504030204" pitchFamily="34" charset="0"/>
              </a:rPr>
              <a:t>Julia Rios</a:t>
            </a:r>
            <a:r>
              <a:rPr lang="pt-BR" dirty="0">
                <a:latin typeface="Arial Rounded MT Bold" panose="020F0704030504030204" pitchFamily="34" charset="0"/>
              </a:rPr>
              <a:t>, 23 anos, solteira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A41843-6030-405F-9E35-589FF4F10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1" y="2871786"/>
            <a:ext cx="1704974" cy="1652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Estudante de Administração</a:t>
            </a:r>
          </a:p>
          <a:p>
            <a:pPr marL="0" indent="0" algn="ctr">
              <a:buNone/>
            </a:pPr>
            <a:r>
              <a:rPr lang="pt-B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Determinada e persistente.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E00B163-11BD-4850-9A85-4B5828B618F9}"/>
              </a:ext>
            </a:extLst>
          </p:cNvPr>
          <p:cNvSpPr txBox="1">
            <a:spLocks/>
          </p:cNvSpPr>
          <p:nvPr/>
        </p:nvSpPr>
        <p:spPr>
          <a:xfrm>
            <a:off x="6267450" y="1981199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Gosta de andar de bicicleta aos domingos bem cedo. 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AB96CA2-5809-470B-8ED8-B0723904CBE3}"/>
              </a:ext>
            </a:extLst>
          </p:cNvPr>
          <p:cNvSpPr txBox="1">
            <a:spLocks/>
          </p:cNvSpPr>
          <p:nvPr/>
        </p:nvSpPr>
        <p:spPr>
          <a:xfrm>
            <a:off x="4067175" y="1962150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Gosta de filmes de terror nas noites de sábado.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24EDEDB-5796-465D-AE7E-F15B772932DA}"/>
              </a:ext>
            </a:extLst>
          </p:cNvPr>
          <p:cNvSpPr txBox="1">
            <a:spLocks/>
          </p:cNvSpPr>
          <p:nvPr/>
        </p:nvSpPr>
        <p:spPr>
          <a:xfrm>
            <a:off x="8467725" y="2080417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Leva uma vida corrida pois faz estágio e curso de francês.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F40758F-830B-4A7C-B337-50BF0D1FEC85}"/>
              </a:ext>
            </a:extLst>
          </p:cNvPr>
          <p:cNvSpPr txBox="1">
            <a:spLocks/>
          </p:cNvSpPr>
          <p:nvPr/>
        </p:nvSpPr>
        <p:spPr>
          <a:xfrm>
            <a:off x="1752601" y="5915025"/>
            <a:ext cx="8524874" cy="752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bg1"/>
                </a:solidFill>
              </a:rPr>
              <a:t>No momento sonha em adquirir um carro novo para ajudar à locomover-se.</a:t>
            </a:r>
          </a:p>
        </p:txBody>
      </p:sp>
    </p:spTree>
    <p:extLst>
      <p:ext uri="{BB962C8B-B14F-4D97-AF65-F5344CB8AC3E}">
        <p14:creationId xmlns:p14="http://schemas.microsoft.com/office/powerpoint/2010/main" val="93547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22F47-2DE7-4A83-AC5E-92A63986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475" y="346075"/>
            <a:ext cx="8077199" cy="1325563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João Ferres</a:t>
            </a:r>
            <a:r>
              <a:rPr lang="pt-BR" sz="4000" dirty="0">
                <a:latin typeface="Arial Rounded MT Bold" panose="020F0704030504030204" pitchFamily="34" charset="0"/>
              </a:rPr>
              <a:t>, 26 anos, solteiro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A41843-6030-405F-9E35-589FF4F10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1" y="2871786"/>
            <a:ext cx="1704974" cy="1652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Arquiteto recém formado.</a:t>
            </a:r>
          </a:p>
          <a:p>
            <a:pPr marL="0" indent="0" algn="ctr">
              <a:buNone/>
            </a:pPr>
            <a:r>
              <a:rPr lang="pt-B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Proativo e ansioso.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E00B163-11BD-4850-9A85-4B5828B618F9}"/>
              </a:ext>
            </a:extLst>
          </p:cNvPr>
          <p:cNvSpPr txBox="1">
            <a:spLocks/>
          </p:cNvSpPr>
          <p:nvPr/>
        </p:nvSpPr>
        <p:spPr>
          <a:xfrm>
            <a:off x="6267450" y="1962149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Gasta bastante dinheiro com jogos e vídeo games de console.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AB96CA2-5809-470B-8ED8-B0723904CBE3}"/>
              </a:ext>
            </a:extLst>
          </p:cNvPr>
          <p:cNvSpPr txBox="1">
            <a:spLocks/>
          </p:cNvSpPr>
          <p:nvPr/>
        </p:nvSpPr>
        <p:spPr>
          <a:xfrm>
            <a:off x="4067175" y="1962150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Curte tocar guitarra na banda com os amigos.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24EDEDB-5796-465D-AE7E-F15B772932DA}"/>
              </a:ext>
            </a:extLst>
          </p:cNvPr>
          <p:cNvSpPr txBox="1">
            <a:spLocks/>
          </p:cNvSpPr>
          <p:nvPr/>
        </p:nvSpPr>
        <p:spPr>
          <a:xfrm>
            <a:off x="8467725" y="1962149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Deseja fazer um intercâmbio para Europa em busca de oportunidades.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F40758F-830B-4A7C-B337-50BF0D1FEC85}"/>
              </a:ext>
            </a:extLst>
          </p:cNvPr>
          <p:cNvSpPr txBox="1">
            <a:spLocks/>
          </p:cNvSpPr>
          <p:nvPr/>
        </p:nvSpPr>
        <p:spPr>
          <a:xfrm>
            <a:off x="1752601" y="5915025"/>
            <a:ext cx="8524874" cy="752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bg1"/>
                </a:solidFill>
              </a:rPr>
              <a:t>Sem grandes compromissos financeiros a curto prazo.</a:t>
            </a:r>
          </a:p>
        </p:txBody>
      </p:sp>
    </p:spTree>
    <p:extLst>
      <p:ext uri="{BB962C8B-B14F-4D97-AF65-F5344CB8AC3E}">
        <p14:creationId xmlns:p14="http://schemas.microsoft.com/office/powerpoint/2010/main" val="2628662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22F47-2DE7-4A83-AC5E-92A63986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676" y="346075"/>
            <a:ext cx="7858124" cy="1325563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Cláudia Gersen</a:t>
            </a:r>
            <a:r>
              <a:rPr lang="pt-BR" sz="3200" dirty="0">
                <a:latin typeface="Arial Rounded MT Bold" panose="020F0704030504030204" pitchFamily="34" charset="0"/>
              </a:rPr>
              <a:t>, 43 anos, divorciada.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A41843-6030-405F-9E35-589FF4F10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1" y="2871786"/>
            <a:ext cx="1704974" cy="1652587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t-B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Mãe de dois filhos. Também possui uma loja de roupas.</a:t>
            </a:r>
          </a:p>
          <a:p>
            <a:pPr marL="0" indent="0" algn="ctr">
              <a:buNone/>
            </a:pPr>
            <a:r>
              <a:rPr lang="pt-B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É cautelosa com desafios e está sempre bem informada.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E00B163-11BD-4850-9A85-4B5828B618F9}"/>
              </a:ext>
            </a:extLst>
          </p:cNvPr>
          <p:cNvSpPr txBox="1">
            <a:spLocks/>
          </p:cNvSpPr>
          <p:nvPr/>
        </p:nvSpPr>
        <p:spPr>
          <a:xfrm>
            <a:off x="6267450" y="1962149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Costuma levar os filhos para visitar a vovó pelo menos duas vezes por mês.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AB96CA2-5809-470B-8ED8-B0723904CBE3}"/>
              </a:ext>
            </a:extLst>
          </p:cNvPr>
          <p:cNvSpPr txBox="1">
            <a:spLocks/>
          </p:cNvSpPr>
          <p:nvPr/>
        </p:nvSpPr>
        <p:spPr>
          <a:xfrm>
            <a:off x="4067175" y="1962150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Gosta de correr nas manhãs sempre que a rotina permite.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24EDEDB-5796-465D-AE7E-F15B772932DA}"/>
              </a:ext>
            </a:extLst>
          </p:cNvPr>
          <p:cNvSpPr txBox="1">
            <a:spLocks/>
          </p:cNvSpPr>
          <p:nvPr/>
        </p:nvSpPr>
        <p:spPr>
          <a:xfrm>
            <a:off x="8467725" y="1962149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Sonha em abrir novas lojas através de parcerias e lançar uma grife de roupas.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F40758F-830B-4A7C-B337-50BF0D1FEC85}"/>
              </a:ext>
            </a:extLst>
          </p:cNvPr>
          <p:cNvSpPr txBox="1">
            <a:spLocks/>
          </p:cNvSpPr>
          <p:nvPr/>
        </p:nvSpPr>
        <p:spPr>
          <a:xfrm>
            <a:off x="1752601" y="5800725"/>
            <a:ext cx="8524874" cy="962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bg1"/>
                </a:solidFill>
              </a:rPr>
              <a:t>Recentemente fez uma viagem de negócios e levou os filhos. O evento se estendeu mais que o planejado e assim adquiriu uma grande dívida que busca pagar o quanto antes.</a:t>
            </a:r>
          </a:p>
        </p:txBody>
      </p:sp>
    </p:spTree>
    <p:extLst>
      <p:ext uri="{BB962C8B-B14F-4D97-AF65-F5344CB8AC3E}">
        <p14:creationId xmlns:p14="http://schemas.microsoft.com/office/powerpoint/2010/main" val="386454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22F47-2DE7-4A83-AC5E-92A63986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26" y="346075"/>
            <a:ext cx="7877174" cy="1325563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Marcelo Frank</a:t>
            </a:r>
            <a:r>
              <a:rPr lang="pt-BR" sz="3600" dirty="0">
                <a:latin typeface="Arial Rounded MT Bold" panose="020F0704030504030204" pitchFamily="34" charset="0"/>
              </a:rPr>
              <a:t>, 28 anos, solteiro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A41843-6030-405F-9E35-589FF4F10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1" y="2871786"/>
            <a:ext cx="1704974" cy="165258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t-BR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Filmmaker</a:t>
            </a:r>
            <a:endParaRPr lang="pt-BR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ctr">
              <a:buNone/>
            </a:pPr>
            <a:r>
              <a:rPr lang="pt-B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Gosta de novos desafios e está sempre aprendendo algo.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E00B163-11BD-4850-9A85-4B5828B618F9}"/>
              </a:ext>
            </a:extLst>
          </p:cNvPr>
          <p:cNvSpPr txBox="1">
            <a:spLocks/>
          </p:cNvSpPr>
          <p:nvPr/>
        </p:nvSpPr>
        <p:spPr>
          <a:xfrm>
            <a:off x="6267450" y="1960326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Pratica montanhismo com um grupo de amigos em lugares diversos.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AB96CA2-5809-470B-8ED8-B0723904CBE3}"/>
              </a:ext>
            </a:extLst>
          </p:cNvPr>
          <p:cNvSpPr txBox="1">
            <a:spLocks/>
          </p:cNvSpPr>
          <p:nvPr/>
        </p:nvSpPr>
        <p:spPr>
          <a:xfrm>
            <a:off x="4067175" y="1962150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Gosta de skates e está sempre participando de eventos da categoria.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24EDEDB-5796-465D-AE7E-F15B772932DA}"/>
              </a:ext>
            </a:extLst>
          </p:cNvPr>
          <p:cNvSpPr txBox="1">
            <a:spLocks/>
          </p:cNvSpPr>
          <p:nvPr/>
        </p:nvSpPr>
        <p:spPr>
          <a:xfrm>
            <a:off x="8467725" y="1962149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Sonha em trocar de carro pois seu veículo não atende suas necessidades.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F40758F-830B-4A7C-B337-50BF0D1FEC85}"/>
              </a:ext>
            </a:extLst>
          </p:cNvPr>
          <p:cNvSpPr txBox="1">
            <a:spLocks/>
          </p:cNvSpPr>
          <p:nvPr/>
        </p:nvSpPr>
        <p:spPr>
          <a:xfrm>
            <a:off x="1752601" y="5915025"/>
            <a:ext cx="8524874" cy="752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bg1"/>
                </a:solidFill>
              </a:rPr>
              <a:t>Está constantemente adquirindo equipamentos de filmagem e parcelando em várias vezes.</a:t>
            </a:r>
          </a:p>
        </p:txBody>
      </p:sp>
    </p:spTree>
    <p:extLst>
      <p:ext uri="{BB962C8B-B14F-4D97-AF65-F5344CB8AC3E}">
        <p14:creationId xmlns:p14="http://schemas.microsoft.com/office/powerpoint/2010/main" val="18956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22F47-2DE7-4A83-AC5E-92A63986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4" y="346075"/>
            <a:ext cx="7667625" cy="1325563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Fernanda Gedan</a:t>
            </a:r>
            <a:r>
              <a:rPr lang="pt-BR" sz="3200" dirty="0">
                <a:latin typeface="Arial Rounded MT Bold" panose="020F0704030504030204" pitchFamily="34" charset="0"/>
              </a:rPr>
              <a:t>, 38 anos, casada.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A41843-6030-405F-9E35-589FF4F10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1" y="2871786"/>
            <a:ext cx="1704974" cy="1652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Médica de carreira bem sucedida.</a:t>
            </a:r>
          </a:p>
          <a:p>
            <a:pPr marL="0" indent="0" algn="ctr">
              <a:buNone/>
            </a:pPr>
            <a:r>
              <a:rPr lang="pt-B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Responsável e organizada.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E00B163-11BD-4850-9A85-4B5828B618F9}"/>
              </a:ext>
            </a:extLst>
          </p:cNvPr>
          <p:cNvSpPr txBox="1">
            <a:spLocks/>
          </p:cNvSpPr>
          <p:nvPr/>
        </p:nvSpPr>
        <p:spPr>
          <a:xfrm>
            <a:off x="6267450" y="1962149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Gosta de cozinhar para a família.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AB96CA2-5809-470B-8ED8-B0723904CBE3}"/>
              </a:ext>
            </a:extLst>
          </p:cNvPr>
          <p:cNvSpPr txBox="1">
            <a:spLocks/>
          </p:cNvSpPr>
          <p:nvPr/>
        </p:nvSpPr>
        <p:spPr>
          <a:xfrm>
            <a:off x="4067175" y="1962150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Pratica </a:t>
            </a:r>
            <a:r>
              <a:rPr lang="pt-BR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Jiu</a:t>
            </a: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Jitsu três vezes por semana.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24EDEDB-5796-465D-AE7E-F15B772932DA}"/>
              </a:ext>
            </a:extLst>
          </p:cNvPr>
          <p:cNvSpPr txBox="1">
            <a:spLocks/>
          </p:cNvSpPr>
          <p:nvPr/>
        </p:nvSpPr>
        <p:spPr>
          <a:xfrm>
            <a:off x="8467725" y="1962150"/>
            <a:ext cx="1704974" cy="1582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 o marido planeja comprar uma casa na zona rural e adquirir uma fazenda.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F40758F-830B-4A7C-B337-50BF0D1FEC85}"/>
              </a:ext>
            </a:extLst>
          </p:cNvPr>
          <p:cNvSpPr txBox="1">
            <a:spLocks/>
          </p:cNvSpPr>
          <p:nvPr/>
        </p:nvSpPr>
        <p:spPr>
          <a:xfrm>
            <a:off x="1752601" y="5915025"/>
            <a:ext cx="8524874" cy="752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bg1"/>
                </a:solidFill>
              </a:rPr>
              <a:t>No momento está pagando uma alta conta adquirida junto com suas irmãs, após ajudar na reforma completa da casa da mãe.</a:t>
            </a:r>
          </a:p>
        </p:txBody>
      </p:sp>
    </p:spTree>
    <p:extLst>
      <p:ext uri="{BB962C8B-B14F-4D97-AF65-F5344CB8AC3E}">
        <p14:creationId xmlns:p14="http://schemas.microsoft.com/office/powerpoint/2010/main" val="177784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7804DAF2B0FFD4A9E6201777DAD4C6C" ma:contentTypeVersion="2" ma:contentTypeDescription="Crie um novo documento." ma:contentTypeScope="" ma:versionID="6fe60f72c1ea008231aec15b0261e5d3">
  <xsd:schema xmlns:xsd="http://www.w3.org/2001/XMLSchema" xmlns:xs="http://www.w3.org/2001/XMLSchema" xmlns:p="http://schemas.microsoft.com/office/2006/metadata/properties" xmlns:ns2="11e0eddb-d282-42c5-bafd-a1385f80dcf4" targetNamespace="http://schemas.microsoft.com/office/2006/metadata/properties" ma:root="true" ma:fieldsID="39bdb7a62e998125e86f75312c281093" ns2:_="">
    <xsd:import namespace="11e0eddb-d282-42c5-bafd-a1385f80dc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e0eddb-d282-42c5-bafd-a1385f80dc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02CF49C-6994-4258-868B-5D493E9CF421}"/>
</file>

<file path=customXml/itemProps2.xml><?xml version="1.0" encoding="utf-8"?>
<ds:datastoreItem xmlns:ds="http://schemas.openxmlformats.org/officeDocument/2006/customXml" ds:itemID="{F252A35F-C305-4773-A3F2-0E43530AFEA1}"/>
</file>

<file path=customXml/itemProps3.xml><?xml version="1.0" encoding="utf-8"?>
<ds:datastoreItem xmlns:ds="http://schemas.openxmlformats.org/officeDocument/2006/customXml" ds:itemID="{36A3D706-A092-471F-8C85-B384431D0009}"/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472</Words>
  <Application>Microsoft Office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Arial Rounded MT Bold</vt:lpstr>
      <vt:lpstr>Calibri</vt:lpstr>
      <vt:lpstr>Calibri Light</vt:lpstr>
      <vt:lpstr>Tema do Office</vt:lpstr>
      <vt:lpstr>Apresentação do PowerPoint</vt:lpstr>
      <vt:lpstr>Problemas (dores)</vt:lpstr>
      <vt:lpstr>Objetivo do Projeto</vt:lpstr>
      <vt:lpstr>Requisitos do Projeto</vt:lpstr>
      <vt:lpstr>Julia Rios, 23 anos, solteira</vt:lpstr>
      <vt:lpstr>João Ferres, 26 anos, solteiro</vt:lpstr>
      <vt:lpstr>Cláudia Gersen, 43 anos, divorciada.</vt:lpstr>
      <vt:lpstr>Marcelo Frank, 28 anos, solteiro</vt:lpstr>
      <vt:lpstr>Fernanda Gedan, 38 anos, casada.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Ramir Aguiar Ribeiro Junior</dc:creator>
  <cp:lastModifiedBy>Ramir Aguiar Ribeiro Junior</cp:lastModifiedBy>
  <cp:revision>31</cp:revision>
  <dcterms:created xsi:type="dcterms:W3CDTF">2021-04-15T17:57:46Z</dcterms:created>
  <dcterms:modified xsi:type="dcterms:W3CDTF">2021-04-28T01:02:05Z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0x01010077804DAF2B0FFD4A9E6201777DAD4C6C</vt:lpwstr>
  </property>
</Properties>
</file>